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8" r:id="rId5"/>
    <p:sldId id="266" r:id="rId6"/>
    <p:sldId id="267" r:id="rId7"/>
    <p:sldId id="269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00"/>
    <a:srgbClr val="D7D2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8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1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2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6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4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8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6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E3EE737-5530-4A6C-A8BD-3C01092BE32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5E389B7-DDE5-459E-A0BC-E4128F1D0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1439" y="329919"/>
            <a:ext cx="7772400" cy="305035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T</a:t>
            </a:r>
            <a:b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E</a:t>
            </a:r>
            <a:b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A</a:t>
            </a:r>
            <a:b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M</a:t>
            </a: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Innov-</a:t>
            </a:r>
            <a:r>
              <a:rPr lang="en-US" sz="6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-ers</a:t>
            </a:r>
            <a:endParaRPr 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2071" y="3574218"/>
            <a:ext cx="2150773" cy="2416673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Sai </a:t>
            </a:r>
            <a:r>
              <a:rPr lang="en-US" sz="1600" b="1" dirty="0" err="1">
                <a:solidFill>
                  <a:srgbClr val="FFC000"/>
                </a:solidFill>
              </a:rPr>
              <a:t>Meera</a:t>
            </a:r>
            <a:endParaRPr lang="en-US" sz="1600" b="1" dirty="0">
              <a:solidFill>
                <a:srgbClr val="FFC000"/>
              </a:solidFill>
            </a:endParaRPr>
          </a:p>
          <a:p>
            <a:pPr algn="ctr"/>
            <a:r>
              <a:rPr lang="en-US" sz="1600" b="1" dirty="0" err="1">
                <a:solidFill>
                  <a:srgbClr val="FFC000"/>
                </a:solidFill>
              </a:rPr>
              <a:t>Syam</a:t>
            </a:r>
            <a:r>
              <a:rPr lang="en-US" sz="1600" b="1" dirty="0">
                <a:solidFill>
                  <a:srgbClr val="FFC000"/>
                </a:solidFill>
              </a:rPr>
              <a:t> </a:t>
            </a:r>
            <a:r>
              <a:rPr lang="en-US" sz="1600" b="1" dirty="0" err="1">
                <a:solidFill>
                  <a:srgbClr val="FFC000"/>
                </a:solidFill>
              </a:rPr>
              <a:t>gopal</a:t>
            </a:r>
            <a:endParaRPr lang="en-US" sz="1600" b="1" dirty="0">
              <a:solidFill>
                <a:srgbClr val="FFC000"/>
              </a:solidFill>
            </a:endParaRPr>
          </a:p>
          <a:p>
            <a:pPr algn="ctr"/>
            <a:r>
              <a:rPr lang="en-US" sz="1600" b="1" dirty="0" err="1">
                <a:solidFill>
                  <a:srgbClr val="FFC000"/>
                </a:solidFill>
              </a:rPr>
              <a:t>Vasavi</a:t>
            </a:r>
            <a:r>
              <a:rPr lang="en-US" sz="1600" b="1" dirty="0">
                <a:solidFill>
                  <a:srgbClr val="FFC000"/>
                </a:solidFill>
              </a:rPr>
              <a:t> Krishna</a:t>
            </a:r>
          </a:p>
          <a:p>
            <a:pPr algn="ctr"/>
            <a:r>
              <a:rPr lang="en-US" sz="1600" b="1" dirty="0" err="1">
                <a:solidFill>
                  <a:srgbClr val="FFC000"/>
                </a:solidFill>
              </a:rPr>
              <a:t>Shodhan</a:t>
            </a:r>
            <a:r>
              <a:rPr lang="en-US" sz="1600" b="1" dirty="0">
                <a:solidFill>
                  <a:srgbClr val="FFC000"/>
                </a:solidFill>
              </a:rPr>
              <a:t> Shetty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7" y="1361349"/>
            <a:ext cx="5642391" cy="42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THE IDEAS THAT JUST MISSED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Edible bottles for water, cool drinks</a:t>
            </a:r>
          </a:p>
          <a:p>
            <a:r>
              <a:rPr lang="en-US" sz="2400" dirty="0"/>
              <a:t>Automatic bottle crusher</a:t>
            </a:r>
          </a:p>
          <a:p>
            <a:r>
              <a:rPr lang="en-US" sz="2400" dirty="0"/>
              <a:t>E-waste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8565">
            <a:off x="9534911" y="4306935"/>
            <a:ext cx="2434391" cy="24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2824052"/>
            <a:ext cx="5441226" cy="353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The city needs efficient traffic management for better utilization of time, energy and other resources because people waste lot of time and fuel waiting in </a:t>
            </a:r>
            <a:r>
              <a:rPr lang="en-US" sz="2800" dirty="0" smtClean="0"/>
              <a:t>traffic leading to lot </a:t>
            </a:r>
            <a:r>
              <a:rPr lang="en-US" sz="2800" smtClean="0"/>
              <a:t>of problems.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86" y="2759202"/>
            <a:ext cx="5367743" cy="35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Thinking Hats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203" y="2693653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Initiate discussion by providing the problem statement</a:t>
            </a:r>
          </a:p>
          <a:p>
            <a:pPr lvl="0"/>
            <a:r>
              <a:rPr lang="en-US" dirty="0"/>
              <a:t>Control flow of discussion </a:t>
            </a:r>
          </a:p>
          <a:p>
            <a:pPr lvl="0"/>
            <a:r>
              <a:rPr lang="en-US" dirty="0"/>
              <a:t>Make decisions to implement/discard suggestions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6026" y="4940946"/>
            <a:ext cx="739646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Provide data about companies, employees </a:t>
            </a:r>
            <a:r>
              <a:rPr lang="en-US" dirty="0" err="1"/>
              <a:t>etc</a:t>
            </a:r>
            <a:r>
              <a:rPr lang="en-US" dirty="0"/>
              <a:t> in </a:t>
            </a:r>
            <a:r>
              <a:rPr lang="en-US" dirty="0" smtClean="0"/>
              <a:t>Bangalore</a:t>
            </a:r>
          </a:p>
          <a:p>
            <a:pPr lvl="0"/>
            <a:r>
              <a:rPr lang="en-US" dirty="0" smtClean="0"/>
              <a:t>Over 5.4 Million vehicles (3.7 2W, 1.1LMV) in Bangalore</a:t>
            </a:r>
          </a:p>
          <a:p>
            <a:pPr lvl="0"/>
            <a:r>
              <a:rPr lang="en-US" dirty="0" smtClean="0"/>
              <a:t>Over 2.5 </a:t>
            </a:r>
            <a:r>
              <a:rPr lang="en-US" dirty="0"/>
              <a:t>M</a:t>
            </a:r>
            <a:r>
              <a:rPr lang="en-US" dirty="0" smtClean="0"/>
              <a:t>illion IT Professionals </a:t>
            </a:r>
          </a:p>
          <a:p>
            <a:pPr lvl="0"/>
            <a:r>
              <a:rPr lang="en-US" dirty="0" smtClean="0"/>
              <a:t>Average Indian Travelling time: 90 </a:t>
            </a:r>
            <a:r>
              <a:rPr lang="en-US" dirty="0" err="1" smtClean="0"/>
              <a:t>mins</a:t>
            </a:r>
            <a:r>
              <a:rPr lang="en-US" dirty="0" smtClean="0"/>
              <a:t>/day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77" y="2388595"/>
            <a:ext cx="2095340" cy="19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6" y="4456930"/>
            <a:ext cx="23825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9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Thinking Hats…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095" y="2785417"/>
            <a:ext cx="7972995" cy="3530600"/>
          </a:xfrm>
        </p:spPr>
        <p:txBody>
          <a:bodyPr>
            <a:noAutofit/>
          </a:bodyPr>
          <a:lstStyle/>
          <a:p>
            <a:pPr lvl="0"/>
            <a:r>
              <a:rPr lang="en-US" sz="2000" dirty="0" err="1" smtClean="0">
                <a:hlinkClick r:id="rId2" action="ppaction://hlinksldjump"/>
              </a:rPr>
              <a:t>S</a:t>
            </a:r>
            <a:r>
              <a:rPr lang="en-US" sz="2000" dirty="0" err="1" smtClean="0">
                <a:hlinkClick r:id="rId2" action="ppaction://hlinksldjump"/>
              </a:rPr>
              <a:t>mar’t</a:t>
            </a:r>
            <a:r>
              <a:rPr lang="en-US" sz="2000" dirty="0" smtClean="0">
                <a:hlinkClick r:id="rId2" action="ppaction://hlinksldjump"/>
              </a:rPr>
              <a:t>’ </a:t>
            </a:r>
            <a:r>
              <a:rPr lang="en-US" sz="2000" dirty="0">
                <a:hlinkClick r:id="rId2" action="ppaction://hlinksldjump"/>
              </a:rPr>
              <a:t>City </a:t>
            </a:r>
            <a:r>
              <a:rPr lang="en-US" sz="2000" dirty="0" smtClean="0">
                <a:hlinkClick r:id="rId2" action="ppaction://hlinksldjump"/>
              </a:rPr>
              <a:t>(smart traffic city</a:t>
            </a:r>
            <a:r>
              <a:rPr lang="en-US" sz="2000" dirty="0">
                <a:hlinkClick r:id="rId2" action="ppaction://hlinksldjump"/>
              </a:rPr>
              <a:t>)</a:t>
            </a:r>
            <a:endParaRPr lang="en-US" sz="2000" dirty="0"/>
          </a:p>
          <a:p>
            <a:pPr lvl="0"/>
            <a:r>
              <a:rPr lang="en-US" sz="2000" dirty="0"/>
              <a:t>Traffic Volunteering</a:t>
            </a:r>
          </a:p>
          <a:p>
            <a:pPr lvl="0"/>
            <a:r>
              <a:rPr lang="en-US" sz="2000" dirty="0"/>
              <a:t>Car Pooling</a:t>
            </a:r>
          </a:p>
          <a:p>
            <a:pPr lvl="0"/>
            <a:r>
              <a:rPr lang="en-US" sz="2000" dirty="0"/>
              <a:t>Office timing flexibility</a:t>
            </a:r>
          </a:p>
          <a:p>
            <a:pPr lvl="0"/>
            <a:r>
              <a:rPr lang="en-US" sz="2000" dirty="0"/>
              <a:t>Digital signals</a:t>
            </a:r>
          </a:p>
          <a:p>
            <a:pPr lvl="0"/>
            <a:r>
              <a:rPr lang="en-US" sz="2000" dirty="0"/>
              <a:t>Strict Pedestrian laws - </a:t>
            </a:r>
            <a:r>
              <a:rPr lang="en-US" sz="2000" dirty="0" smtClean="0"/>
              <a:t>Over bridge</a:t>
            </a:r>
            <a:endParaRPr lang="en-US" sz="2000" dirty="0"/>
          </a:p>
          <a:p>
            <a:pPr lvl="0"/>
            <a:r>
              <a:rPr lang="en-US" sz="2000" dirty="0"/>
              <a:t>Planned public transport – Subsidized/free passes</a:t>
            </a:r>
          </a:p>
          <a:p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598" y="2878145"/>
            <a:ext cx="2792131" cy="226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Thinking Hats…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61" y="2938354"/>
            <a:ext cx="8210040" cy="3416300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Growing economy needs tech parks, townships </a:t>
            </a:r>
            <a:r>
              <a:rPr lang="en-US" sz="2000" dirty="0" err="1"/>
              <a:t>etc</a:t>
            </a:r>
            <a:r>
              <a:rPr lang="en-US" sz="2000" dirty="0"/>
              <a:t> thereby facilitating growth</a:t>
            </a:r>
          </a:p>
          <a:p>
            <a:pPr lvl="0"/>
            <a:r>
              <a:rPr lang="en-US" sz="2000" dirty="0"/>
              <a:t>Cost efficient, networking in car pooling &amp; t-smart city</a:t>
            </a:r>
          </a:p>
          <a:p>
            <a:pPr lvl="0"/>
            <a:r>
              <a:rPr lang="en-US" sz="2000" dirty="0"/>
              <a:t>Employees will reach on time and be more productive</a:t>
            </a:r>
          </a:p>
          <a:p>
            <a:pPr lvl="0"/>
            <a:r>
              <a:rPr lang="en-US" sz="2000" dirty="0"/>
              <a:t>Revenue for </a:t>
            </a:r>
            <a:r>
              <a:rPr lang="en-US" sz="2000" dirty="0" err="1"/>
              <a:t>govt</a:t>
            </a:r>
            <a:r>
              <a:rPr lang="en-US" sz="2000" dirty="0"/>
              <a:t> through greater usage of public transport</a:t>
            </a:r>
          </a:p>
          <a:p>
            <a:pPr lvl="0"/>
            <a:r>
              <a:rPr lang="en-US" sz="2000" dirty="0"/>
              <a:t>Saves time, fuel and effort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469" y="2809564"/>
            <a:ext cx="2433456" cy="22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2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Thinking Hats…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718" y="2693653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Laws will not be approved easily</a:t>
            </a:r>
          </a:p>
          <a:p>
            <a:pPr lvl="0"/>
            <a:r>
              <a:rPr lang="en-US" dirty="0"/>
              <a:t>Requires support of everyone</a:t>
            </a:r>
          </a:p>
          <a:p>
            <a:pPr lvl="0"/>
            <a:r>
              <a:rPr lang="en-US" dirty="0" err="1" smtClean="0"/>
              <a:t>Smar’t</a:t>
            </a:r>
            <a:r>
              <a:rPr lang="en-US" dirty="0" smtClean="0"/>
              <a:t>’ </a:t>
            </a:r>
            <a:r>
              <a:rPr lang="en-US" dirty="0"/>
              <a:t>city requires extensive </a:t>
            </a:r>
            <a:r>
              <a:rPr lang="en-US" dirty="0" smtClean="0"/>
              <a:t>planning</a:t>
            </a:r>
          </a:p>
          <a:p>
            <a:pPr lvl="0"/>
            <a:r>
              <a:rPr lang="en-US" dirty="0" err="1" smtClean="0"/>
              <a:t>Smar’t</a:t>
            </a:r>
            <a:r>
              <a:rPr lang="en-US" dirty="0" smtClean="0"/>
              <a:t>’ cities may not work for all companies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77" y="2245812"/>
            <a:ext cx="1923701" cy="202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84111" y="5280161"/>
            <a:ext cx="8843493" cy="1734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T-smart City will benefit everyone and bring in comfort</a:t>
            </a:r>
          </a:p>
          <a:p>
            <a:pPr lvl="0"/>
            <a:r>
              <a:rPr lang="en-US" dirty="0"/>
              <a:t>More time to spend with family as traffic time is reduced considerably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4447550"/>
            <a:ext cx="1974612" cy="225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0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46" y="5222111"/>
            <a:ext cx="8761413" cy="706964"/>
          </a:xfrm>
        </p:spPr>
        <p:txBody>
          <a:bodyPr/>
          <a:lstStyle/>
          <a:p>
            <a:r>
              <a:rPr lang="en-US" sz="11500" b="1" dirty="0" smtClean="0"/>
              <a:t>Thank You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4611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329" y="950935"/>
            <a:ext cx="7876484" cy="863906"/>
          </a:xfrm>
        </p:spPr>
        <p:txBody>
          <a:bodyPr/>
          <a:lstStyle/>
          <a:p>
            <a:pPr algn="ctr"/>
            <a:r>
              <a:rPr lang="en-US" b="1" dirty="0" smtClean="0"/>
              <a:t>T-SMART 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76" y="2808630"/>
            <a:ext cx="7876484" cy="283588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44710" y="2074305"/>
            <a:ext cx="8208135" cy="45840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278776" y="2453777"/>
            <a:ext cx="2440601" cy="38251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OFFICE </a:t>
            </a:r>
            <a:r>
              <a:rPr lang="en-US" sz="1600" b="1" dirty="0" smtClean="0"/>
              <a:t>COMPLEXES/</a:t>
            </a:r>
            <a:endParaRPr lang="en-US" sz="1600" b="1" dirty="0"/>
          </a:p>
          <a:p>
            <a:pPr algn="ctr"/>
            <a:r>
              <a:rPr lang="en-US" sz="1600" b="1" dirty="0" smtClean="0"/>
              <a:t>INDUSTRIES/</a:t>
            </a:r>
            <a:endParaRPr lang="en-US" sz="1600" b="1" dirty="0"/>
          </a:p>
          <a:p>
            <a:pPr algn="ctr"/>
            <a:r>
              <a:rPr lang="en-US" sz="1600" b="1" dirty="0"/>
              <a:t>BUSINESS UNITS</a:t>
            </a:r>
          </a:p>
          <a:p>
            <a:pPr algn="ctr"/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7128483" y="2453777"/>
            <a:ext cx="2777427" cy="38251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RESIDENTIAL AREA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83807" y="2453777"/>
            <a:ext cx="1880291" cy="38251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COMMERCIAL </a:t>
            </a:r>
            <a:r>
              <a:rPr lang="en-US" sz="1400" b="1" dirty="0" smtClean="0">
                <a:solidFill>
                  <a:srgbClr val="002060"/>
                </a:solidFill>
              </a:rPr>
              <a:t>COMPLEXES/</a:t>
            </a:r>
            <a:endParaRPr lang="en-US" sz="1400" b="1" dirty="0">
              <a:solidFill>
                <a:srgbClr val="00206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SHOPS/</a:t>
            </a:r>
            <a:endParaRPr lang="en-US" sz="1400" b="1" dirty="0">
              <a:solidFill>
                <a:srgbClr val="00206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HOSPITALS/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RECREATION/</a:t>
            </a:r>
            <a:endParaRPr lang="en-US" sz="1400" b="1" dirty="0">
              <a:solidFill>
                <a:srgbClr val="002060"/>
              </a:solidFill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SCHOOLS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ETC…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 rot="10800000">
            <a:off x="11016727" y="5907026"/>
            <a:ext cx="407906" cy="357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534</TotalTime>
  <Words>267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Ion Boardroom</vt:lpstr>
      <vt:lpstr>                                         T         E         A         M         Innov-8-ers</vt:lpstr>
      <vt:lpstr>THE IDEAS THAT JUST MISSED </vt:lpstr>
      <vt:lpstr>PROBLEM STATEMENT</vt:lpstr>
      <vt:lpstr>Thinking Hats</vt:lpstr>
      <vt:lpstr>Thinking Hats…</vt:lpstr>
      <vt:lpstr>Thinking Hats…</vt:lpstr>
      <vt:lpstr>Thinking Hats…</vt:lpstr>
      <vt:lpstr>Thank You</vt:lpstr>
      <vt:lpstr>T-SMART CITY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Shodhan-PC</dc:creator>
  <cp:lastModifiedBy>SYAM</cp:lastModifiedBy>
  <cp:revision>42</cp:revision>
  <dcterms:created xsi:type="dcterms:W3CDTF">2015-07-16T09:36:04Z</dcterms:created>
  <dcterms:modified xsi:type="dcterms:W3CDTF">2015-07-17T05:45:55Z</dcterms:modified>
</cp:coreProperties>
</file>